
<file path=[Content_Types].xml><?xml version="1.0" encoding="utf-8"?>
<Types xmlns="http://schemas.openxmlformats.org/package/2006/content-types">
  <Override PartName="/ppt/slides/slide3.xml" ContentType="application/vnd.openxmlformats-officedocument.presentationml.slide+xml"/>
  <Override PartName="/docProps/core.xml" ContentType="application/vnd.openxmlformats-package.core-properties+xml"/>
  <Override PartName="/ppt/slideLayouts/slideLayout6.xml" ContentType="application/vnd.openxmlformats-officedocument.presentationml.slideLayout+xml"/>
  <Default Extension="rels" ContentType="application/vnd.openxmlformats-package.relationships+xml"/>
  <Override PartName="/ppt/slides/slide5.xml" ContentType="application/vnd.openxmlformats-officedocument.presentationml.slide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Default Extension="xml" ContentType="application/xml"/>
  <Override PartName="/ppt/slides/slide2.xml" ContentType="application/vnd.openxmlformats-officedocument.presentationml.slide+xml"/>
  <Override PartName="/docProps/app.xml" ContentType="application/vnd.openxmlformats-officedocument.extended-properties+xml"/>
  <Override PartName="/ppt/slideMasters/slideMaster1.xml" ContentType="application/vnd.openxmlformats-officedocument.presentationml.slideMaster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viewProps.xml" ContentType="application/vnd.openxmlformats-officedocument.presentationml.viewProps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presProps.xml" ContentType="application/vnd.openxmlformats-officedocument.presentationml.presProps+xml"/>
  <Override PartName="/ppt/slideLayouts/slideLayout2.xml" ContentType="application/vnd.openxmlformats-officedocument.presentationml.slideLayout+xml"/>
  <Override PartName="/ppt/presentation.xml" ContentType="application/vnd.openxmlformats-officedocument.presentationml.presentation.main+xml"/>
  <Default Extension="bin" ContentType="application/vnd.openxmlformats-officedocument.presentationml.printerSettings"/>
  <Override PartName="/ppt/slides/slide1.xml" ContentType="application/vnd.openxmlformats-officedocument.presentationml.slide+xml"/>
  <Default Extension="jpeg" ContentType="image/jpeg"/>
  <Override PartName="/ppt/tableStyles.xml" ContentType="application/vnd.openxmlformats-officedocument.presentationml.tableStyles+xml"/>
  <Override PartName="/ppt/slideLayouts/slideLayout4.xml" ContentType="application/vnd.openxmlformats-officedocument.presentationml.slideLayout+xml"/>
  <Override PartName="/ppt/theme/theme1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>
    <p:restoredLeft sz="15620"/>
    <p:restoredTop sz="94660"/>
  </p:normalViewPr>
  <p:slideViewPr>
    <p:cSldViewPr snapToGrid="0" snapToObjects="1">
      <p:cViewPr varScale="1">
        <p:scale>
          <a:sx n="98" d="100"/>
          <a:sy n="98" d="100"/>
        </p:scale>
        <p:origin x="-62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8C69E-1F57-8D4D-934C-9FA3B4F46ED8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D33D-9B5F-2E44-B544-035E7FFB0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8C69E-1F57-8D4D-934C-9FA3B4F46ED8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D33D-9B5F-2E44-B544-035E7FFB0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8C69E-1F57-8D4D-934C-9FA3B4F46ED8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D33D-9B5F-2E44-B544-035E7FFB0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8C69E-1F57-8D4D-934C-9FA3B4F46ED8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D33D-9B5F-2E44-B544-035E7FFB0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8C69E-1F57-8D4D-934C-9FA3B4F46ED8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D33D-9B5F-2E44-B544-035E7FFB0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8C69E-1F57-8D4D-934C-9FA3B4F46ED8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D33D-9B5F-2E44-B544-035E7FFB0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8C69E-1F57-8D4D-934C-9FA3B4F46ED8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D33D-9B5F-2E44-B544-035E7FFB0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8C69E-1F57-8D4D-934C-9FA3B4F46ED8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D33D-9B5F-2E44-B544-035E7FFB0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8C69E-1F57-8D4D-934C-9FA3B4F46ED8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D33D-9B5F-2E44-B544-035E7FFB0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8C69E-1F57-8D4D-934C-9FA3B4F46ED8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D33D-9B5F-2E44-B544-035E7FFB0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98C69E-1F57-8D4D-934C-9FA3B4F46ED8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184D33D-9B5F-2E44-B544-035E7FFB0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298C69E-1F57-8D4D-934C-9FA3B4F46ED8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184D33D-9B5F-2E44-B544-035E7FFB06E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October 2010</a:t>
            </a:r>
            <a:br>
              <a:rPr lang="en-US" dirty="0" smtClean="0">
                <a:solidFill>
                  <a:srgbClr val="FF0000"/>
                </a:solidFill>
              </a:rPr>
            </a:br>
            <a:r>
              <a:rPr lang="en-US" dirty="0" smtClean="0">
                <a:solidFill>
                  <a:srgbClr val="FF0000"/>
                </a:solidFill>
              </a:rPr>
              <a:t>Week 1 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High School Menu</a:t>
            </a:r>
          </a:p>
          <a:p>
            <a:endParaRPr lang="en-US" dirty="0" smtClean="0">
              <a:solidFill>
                <a:schemeClr val="bg2">
                  <a:lumMod val="50000"/>
                </a:schemeClr>
              </a:solidFill>
            </a:endParaRPr>
          </a:p>
          <a:p>
            <a:r>
              <a:rPr lang="en-US" dirty="0" smtClean="0">
                <a:solidFill>
                  <a:schemeClr val="bg2">
                    <a:lumMod val="50000"/>
                  </a:schemeClr>
                </a:solidFill>
              </a:rPr>
              <a:t>Lunch $3.00</a:t>
            </a:r>
            <a:endParaRPr lang="en-US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October 1</a:t>
            </a:r>
            <a:r>
              <a:rPr lang="en-US" baseline="30000" dirty="0" smtClean="0"/>
              <a:t>st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Food….Grilled chicken sandwich, Vegetable Soup, Bake Chicken with a Bun.</a:t>
            </a:r>
          </a:p>
          <a:p>
            <a:endParaRPr lang="en-US" dirty="0" smtClean="0"/>
          </a:p>
          <a:p>
            <a:r>
              <a:rPr lang="en-US" dirty="0" smtClean="0"/>
              <a:t>Drinks…..V8, Water, Fruit Juice and any milk choice. </a:t>
            </a:r>
          </a:p>
          <a:p>
            <a:r>
              <a:rPr lang="en-US" sz="1600" b="1" dirty="0" smtClean="0"/>
              <a:t>Carbohydrates Grams 21, Fat Grams .87 , Calories76, Sodium 254mg</a:t>
            </a:r>
            <a:endParaRPr lang="en-US" sz="16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October 2</a:t>
            </a:r>
            <a:r>
              <a:rPr lang="en-US" baseline="30000" dirty="0" smtClean="0"/>
              <a:t>nd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Food….Mashed Potatoes with steam Broccoli, Tacos and sliced peaches.</a:t>
            </a:r>
          </a:p>
          <a:p>
            <a:endParaRPr lang="en-US" dirty="0" smtClean="0"/>
          </a:p>
          <a:p>
            <a:r>
              <a:rPr lang="en-US" dirty="0" smtClean="0"/>
              <a:t>Drink….Grape or Apple juice, water any choice of Milk.</a:t>
            </a:r>
          </a:p>
          <a:p>
            <a:r>
              <a:rPr lang="en-US" sz="2000" b="1" dirty="0" smtClean="0"/>
              <a:t>Carbohydrates Grams 56, Fat Grams 9 , Calories87, Sodium 358mg</a:t>
            </a:r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October 3</a:t>
            </a:r>
            <a:r>
              <a:rPr lang="en-US" baseline="30000" dirty="0" smtClean="0"/>
              <a:t>rd</a:t>
            </a: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Food….Caesar Salad, Deli Turkey and cheese, whole wheat bun with fried chicken.</a:t>
            </a:r>
          </a:p>
          <a:p>
            <a:endParaRPr lang="en-US" dirty="0" smtClean="0"/>
          </a:p>
          <a:p>
            <a:r>
              <a:rPr lang="en-US" dirty="0" smtClean="0"/>
              <a:t>Drink…. Diet Coke, Fruit Juice and any choice of milk.</a:t>
            </a:r>
          </a:p>
          <a:p>
            <a:r>
              <a:rPr lang="en-US" sz="2000" b="1" dirty="0" smtClean="0"/>
              <a:t>Carbohydrates 17g, Sugar 2, Fat Grams .87 , Calories76?</a:t>
            </a:r>
            <a:br>
              <a:rPr lang="en-US" sz="2000" b="1" dirty="0" smtClean="0"/>
            </a:br>
            <a:r>
              <a:rPr lang="en-US" sz="2000" b="1" dirty="0" smtClean="0"/>
              <a:t>ad, Sodium 407mg</a:t>
            </a:r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October 4</a:t>
            </a:r>
            <a:r>
              <a:rPr lang="en-US" baseline="30000" dirty="0" smtClean="0"/>
              <a:t>th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Food….Spicy chicken sandwich, cheese sake and subway sandwich.</a:t>
            </a:r>
          </a:p>
          <a:p>
            <a:endParaRPr lang="en-US" dirty="0" smtClean="0"/>
          </a:p>
          <a:p>
            <a:r>
              <a:rPr lang="en-US" dirty="0" smtClean="0"/>
              <a:t>Drink….Fruit Juice, Pepsi, Water and Milk</a:t>
            </a:r>
          </a:p>
          <a:p>
            <a:endParaRPr lang="en-US" dirty="0" smtClean="0"/>
          </a:p>
          <a:p>
            <a:r>
              <a:rPr lang="en-US" dirty="0" smtClean="0"/>
              <a:t> </a:t>
            </a:r>
            <a:r>
              <a:rPr lang="en-US" sz="2000" b="1" dirty="0" smtClean="0"/>
              <a:t>Carbohydrates 21, Fat Grams4, Calories36, Sodium 194mg, Sodium 487mg</a:t>
            </a:r>
            <a:endParaRPr lang="en-US" sz="2000" dirty="0" smtClean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423281" y="1904820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October 5</a:t>
            </a:r>
            <a:r>
              <a:rPr lang="en-US" baseline="30000" smtClean="0"/>
              <a:t>th</a:t>
            </a:r>
            <a:r>
              <a:rPr lang="en-US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Food…. Chicken spring roll, Pepperoni pizza, and general souse chicken with pork fried rice.</a:t>
            </a:r>
          </a:p>
          <a:p>
            <a:endParaRPr lang="en-US" dirty="0" smtClean="0"/>
          </a:p>
          <a:p>
            <a:r>
              <a:rPr lang="en-US" dirty="0" smtClean="0"/>
              <a:t>Drink…... Sprite, coke, Fruit juice and any choice of milk.</a:t>
            </a:r>
          </a:p>
          <a:p>
            <a:r>
              <a:rPr lang="en-US" sz="2000" b="1" dirty="0" smtClean="0"/>
              <a:t>Carbohydrates 7, Fat Grams 2 , Calories128, Sodium 754mg, Cholesterol 10mg</a:t>
            </a:r>
            <a:endParaRPr lang="en-US" sz="20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Letter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menu is healthy because most of the food that is on it has low fat. And also there are a lot of foods that has hole wheat in them so I believe that it makes a lot </a:t>
            </a:r>
            <a:r>
              <a:rPr lang="en-US" smtClean="0"/>
              <a:t>of difference.   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1493</TotalTime>
  <Words>288</Words>
  <Application>Microsoft Macintosh PowerPoint</Application>
  <PresentationFormat>On-screen Show (4:3)</PresentationFormat>
  <Paragraphs>32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October 2010 Week 1 </vt:lpstr>
      <vt:lpstr>October 1st </vt:lpstr>
      <vt:lpstr>October 2nd </vt:lpstr>
      <vt:lpstr>October 3rd </vt:lpstr>
      <vt:lpstr>October 4th </vt:lpstr>
      <vt:lpstr>October 5th </vt:lpstr>
      <vt:lpstr>Letter </vt:lpstr>
    </vt:vector>
  </TitlesOfParts>
  <Company>UMASD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October 2010 Week 1 </dc:title>
  <dc:creator>UMASD</dc:creator>
  <cp:lastModifiedBy>UMASD</cp:lastModifiedBy>
  <cp:revision>21</cp:revision>
  <dcterms:created xsi:type="dcterms:W3CDTF">2010-10-21T15:31:09Z</dcterms:created>
  <dcterms:modified xsi:type="dcterms:W3CDTF">2010-10-21T15:31:27Z</dcterms:modified>
</cp:coreProperties>
</file>